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63" r:id="rId2"/>
    <p:sldId id="267" r:id="rId3"/>
    <p:sldId id="274" r:id="rId4"/>
    <p:sldId id="273" r:id="rId5"/>
    <p:sldId id="276" r:id="rId6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065">
          <p15:clr>
            <a:srgbClr val="A4A3A4"/>
          </p15:clr>
        </p15:guide>
        <p15:guide id="2" orient="horz" pos="799">
          <p15:clr>
            <a:srgbClr val="A4A3A4"/>
          </p15:clr>
        </p15:guide>
        <p15:guide id="3" orient="horz" pos="3884">
          <p15:clr>
            <a:srgbClr val="A4A3A4"/>
          </p15:clr>
        </p15:guide>
        <p15:guide id="4" pos="5511">
          <p15:clr>
            <a:srgbClr val="A4A3A4"/>
          </p15:clr>
        </p15:guide>
        <p15:guide id="5" pos="3332">
          <p15:clr>
            <a:srgbClr val="A4A3A4"/>
          </p15:clr>
        </p15:guide>
        <p15:guide id="6" pos="975">
          <p15:clr>
            <a:srgbClr val="A4A3A4"/>
          </p15:clr>
        </p15:guide>
        <p15:guide id="7" pos="31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972B"/>
    <a:srgbClr val="004238"/>
    <a:srgbClr val="279184"/>
    <a:srgbClr val="CC0A20"/>
    <a:srgbClr val="B9061A"/>
    <a:srgbClr val="AB0F31"/>
    <a:srgbClr val="A5C9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76"/>
    <p:restoredTop sz="94694"/>
  </p:normalViewPr>
  <p:slideViewPr>
    <p:cSldViewPr showGuides="1">
      <p:cViewPr varScale="1">
        <p:scale>
          <a:sx n="90" d="100"/>
          <a:sy n="90" d="100"/>
        </p:scale>
        <p:origin x="1474" y="72"/>
      </p:cViewPr>
      <p:guideLst>
        <p:guide orient="horz" pos="4065"/>
        <p:guide orient="horz" pos="799"/>
        <p:guide orient="horz" pos="3884"/>
        <p:guide pos="5511"/>
        <p:guide pos="3332"/>
        <p:guide pos="975"/>
        <p:guide pos="315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09F8A78A-A92C-B143-8EFD-105150B256A2}" type="datetimeFigureOut">
              <a:rPr lang="de-DE"/>
              <a:pPr>
                <a:defRPr/>
              </a:pPr>
              <a:t>09.02.2026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F9B96B4F-7A56-7140-8769-ECFE44E4740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234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016C6580-5B3A-0E4C-B09C-62ECB679824B}" type="datetimeFigureOut">
              <a:rPr lang="de-DE"/>
              <a:pPr>
                <a:defRPr/>
              </a:pPr>
              <a:t>09.02.2026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49358EA7-C601-AF4C-B841-9CE3BACFAFE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22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208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7">
            <a:extLst>
              <a:ext uri="{FF2B5EF4-FFF2-40B4-BE49-F238E27FC236}">
                <a16:creationId xmlns:a16="http://schemas.microsoft.com/office/drawing/2014/main" id="{81040A45-2D01-AE4C-9AE6-4130B79AA00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7650" y="1275278"/>
            <a:ext cx="8138806" cy="43809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50532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nhaltsplatzhalter 15">
            <a:extLst>
              <a:ext uri="{FF2B5EF4-FFF2-40B4-BE49-F238E27FC236}">
                <a16:creationId xmlns:a16="http://schemas.microsoft.com/office/drawing/2014/main" id="{1F130F8B-B2BE-E74F-85BC-240C6AEAB30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71600" y="1286598"/>
            <a:ext cx="3455987" cy="48792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1" name="Inhaltsplatzhalter 15">
            <a:extLst>
              <a:ext uri="{FF2B5EF4-FFF2-40B4-BE49-F238E27FC236}">
                <a16:creationId xmlns:a16="http://schemas.microsoft.com/office/drawing/2014/main" id="{64E6AE42-CC17-5941-B3E1-949EA317D00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20018" y="1286598"/>
            <a:ext cx="3455987" cy="48792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29508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EE36A659-945C-6E49-A96B-D2C5ED157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1600" y="1283385"/>
            <a:ext cx="3455987" cy="639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rgbClr val="24972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993F3193-3560-C847-B1E0-67583AF31DE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4716513" y="1283385"/>
            <a:ext cx="3455987" cy="639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rgbClr val="24972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5" name="Inhaltsplatzhalter 4">
            <a:extLst>
              <a:ext uri="{FF2B5EF4-FFF2-40B4-BE49-F238E27FC236}">
                <a16:creationId xmlns:a16="http://schemas.microsoft.com/office/drawing/2014/main" id="{4FCB547A-52AB-6A44-905D-38CA23C164F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71600" y="2205038"/>
            <a:ext cx="3455987" cy="39608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6" name="Inhaltsplatzhalter 4">
            <a:extLst>
              <a:ext uri="{FF2B5EF4-FFF2-40B4-BE49-F238E27FC236}">
                <a16:creationId xmlns:a16="http://schemas.microsoft.com/office/drawing/2014/main" id="{01B1E97B-C0E5-B04A-A035-3FB5A1EB0B8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716513" y="2205038"/>
            <a:ext cx="3455987" cy="39608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44440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2">
            <a:extLst>
              <a:ext uri="{FF2B5EF4-FFF2-40B4-BE49-F238E27FC236}">
                <a16:creationId xmlns:a16="http://schemas.microsoft.com/office/drawing/2014/main" id="{A0C02396-5C46-3E1C-82CA-D007AD219AE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971600" y="1283385"/>
            <a:ext cx="3455987" cy="639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rgbClr val="24972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FDE11C-F8C3-588E-B3B1-76B25C74D3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69615" y="2276872"/>
            <a:ext cx="3455987" cy="2304256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8E0AAF44-8475-639D-20B8-3B99112F7C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03415" y="2276872"/>
            <a:ext cx="3455987" cy="2304256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9668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DE86E537-04B2-D64B-92EA-ACE99D74B5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5656199"/>
            <a:ext cx="9143999" cy="40481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700" smtClean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de-DE" dirty="0"/>
              <a:t>Weltgebetstag –  </a:t>
            </a:r>
            <a:r>
              <a:rPr lang="de-DE" dirty="0" err="1"/>
              <a:t>Vanuato</a:t>
            </a:r>
            <a:r>
              <a:rPr lang="de-DE" dirty="0"/>
              <a:t> 2021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0A2B5A6-DD00-014E-8477-BDA1306C890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FC51EB1-1981-5397-996E-9C4DEEDF97D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709"/>
            <a:ext cx="9144000" cy="68580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02C320DC-E9CE-0FEC-B747-F1F4BD4078E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808" y="7709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</p:sldLayoutIdLst>
  <p:hf hdr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500" kern="1200" cap="all">
          <a:solidFill>
            <a:schemeClr val="bg1">
              <a:lumMod val="75000"/>
            </a:schemeClr>
          </a:solidFill>
          <a:latin typeface="Arial"/>
          <a:ea typeface="ＭＳ Ｐゴシック" charset="0"/>
          <a:cs typeface="Arial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CC0A20"/>
          </a:solidFill>
          <a:latin typeface="Arial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CC0A20"/>
          </a:solidFill>
          <a:latin typeface="Arial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CC0A20"/>
          </a:solidFill>
          <a:latin typeface="Arial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CC0A20"/>
          </a:solidFill>
          <a:latin typeface="Arial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24972B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24972B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24972B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24972B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8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Karte, Atlas, Diagramm enthält.&#10;&#10;KI-generierte Inhalte können fehlerhaft sein.">
            <a:extLst>
              <a:ext uri="{FF2B5EF4-FFF2-40B4-BE49-F238E27FC236}">
                <a16:creationId xmlns:a16="http://schemas.microsoft.com/office/drawing/2014/main" id="{07FD285C-FB44-C6A3-2C52-420E1885B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1124744"/>
            <a:ext cx="4752528" cy="475252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8696C9F-CD12-F803-FB48-6E048E96D852}"/>
              </a:ext>
            </a:extLst>
          </p:cNvPr>
          <p:cNvSpPr txBox="1"/>
          <p:nvPr/>
        </p:nvSpPr>
        <p:spPr>
          <a:xfrm>
            <a:off x="6911752" y="4724807"/>
            <a:ext cx="223224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de-DE" sz="3600" b="0" i="0" u="none" strike="noStrike" baseline="0" dirty="0">
              <a:solidFill>
                <a:srgbClr val="000000"/>
              </a:solidFill>
              <a:latin typeface="Dulcian Cond Book Italic"/>
            </a:endParaRPr>
          </a:p>
          <a:p>
            <a:r>
              <a:rPr lang="de-DE" sz="800" b="0" i="1" u="none" strike="noStrike" baseline="0" dirty="0">
                <a:latin typeface="Dulcian Cond Book Italic"/>
              </a:rPr>
              <a:t>Von </a:t>
            </a:r>
            <a:r>
              <a:rPr lang="de-DE" sz="800" b="0" i="1" u="none" strike="noStrike" baseline="0" dirty="0" err="1">
                <a:latin typeface="Dulcian Cond Book Italic"/>
              </a:rPr>
              <a:t>Ulamm</a:t>
            </a:r>
            <a:r>
              <a:rPr lang="de-DE" sz="800" b="0" i="1" u="none" strike="noStrike" baseline="0" dirty="0">
                <a:latin typeface="Dulcian Cond Book Italic"/>
              </a:rPr>
              <a:t> - </a:t>
            </a:r>
            <a:r>
              <a:rPr lang="de-DE" sz="800" b="0" i="1" u="none" strike="noStrike" baseline="0" dirty="0" err="1">
                <a:latin typeface="Dulcian Cond Book Italic"/>
              </a:rPr>
              <a:t>self-drawn</a:t>
            </a:r>
            <a:r>
              <a:rPr lang="de-DE" sz="800" b="0" i="1" u="none" strike="noStrike" baseline="0" dirty="0">
                <a:latin typeface="Dulcian Cond Book Italic"/>
              </a:rPr>
              <a:t>, </a:t>
            </a:r>
            <a:r>
              <a:rPr lang="de-DE" sz="800" b="0" i="1" u="none" strike="noStrike" baseline="0" dirty="0" err="1">
                <a:latin typeface="Dulcian Cond Book Italic"/>
              </a:rPr>
              <a:t>using</a:t>
            </a:r>
            <a:r>
              <a:rPr lang="de-DE" sz="800" b="0" i="1" u="none" strike="noStrike" baseline="0" dirty="0">
                <a:latin typeface="Dulcian Cond Book Italic"/>
              </a:rPr>
              <a:t> </a:t>
            </a:r>
            <a:r>
              <a:rPr lang="de-DE" sz="800" b="0" i="1" u="none" strike="noStrike" baseline="0" dirty="0" err="1">
                <a:latin typeface="Dulcian Cond Book Italic"/>
              </a:rPr>
              <a:t>data</a:t>
            </a:r>
            <a:r>
              <a:rPr lang="de-DE" sz="800" b="0" i="1" u="none" strike="noStrike" baseline="0" dirty="0">
                <a:latin typeface="Dulcian Cond Book Italic"/>
              </a:rPr>
              <a:t> </a:t>
            </a:r>
            <a:r>
              <a:rPr lang="de-DE" sz="800" b="0" i="1" u="none" strike="noStrike" baseline="0" dirty="0" err="1">
                <a:latin typeface="Dulcian Cond Book Italic"/>
              </a:rPr>
              <a:t>from</a:t>
            </a:r>
            <a:r>
              <a:rPr lang="de-DE" sz="800" b="0" i="1" u="none" strike="noStrike" baseline="0" dirty="0">
                <a:latin typeface="Dulcian Cond Book Italic"/>
              </a:rPr>
              <a:t> </a:t>
            </a:r>
            <a:r>
              <a:rPr lang="de-DE" sz="800" b="0" i="1" u="none" strike="noStrike" baseline="0" dirty="0" err="1">
                <a:latin typeface="Dulcian Cond Book Italic"/>
              </a:rPr>
              <a:t>Ethnologue</a:t>
            </a:r>
            <a:r>
              <a:rPr lang="de-DE" sz="800" b="0" i="1" u="none" strike="noStrike" baseline="0" dirty="0">
                <a:latin typeface="Dulcian Cond Book Italic"/>
              </a:rPr>
              <a:t>, CC BY-SA 3.0, https://commons.wikimedia. </a:t>
            </a:r>
            <a:r>
              <a:rPr lang="de-DE" sz="800" b="0" i="1" u="none" strike="noStrike" baseline="0" dirty="0" err="1">
                <a:latin typeface="Dulcian Cond Book Italic"/>
              </a:rPr>
              <a:t>org</a:t>
            </a:r>
            <a:r>
              <a:rPr lang="de-DE" sz="800" b="0" i="1" u="none" strike="noStrike" baseline="0" dirty="0">
                <a:latin typeface="Dulcian Cond Book Italic"/>
              </a:rPr>
              <a:t>/w/</a:t>
            </a:r>
            <a:r>
              <a:rPr lang="de-DE" sz="800" b="0" i="1" u="none" strike="noStrike" baseline="0" dirty="0" err="1">
                <a:latin typeface="Dulcian Cond Book Italic"/>
              </a:rPr>
              <a:t>index.php?curid</a:t>
            </a:r>
            <a:r>
              <a:rPr lang="de-DE" sz="800" b="0" i="1" u="none" strike="noStrike" baseline="0" dirty="0">
                <a:latin typeface="Dulcian Cond Book Italic"/>
              </a:rPr>
              <a:t>=2979197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6668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leidung, Person, Menschliches Gesicht, Junge enthält.&#10;&#10;KI-generierte Inhalte können fehlerhaft sein.">
            <a:extLst>
              <a:ext uri="{FF2B5EF4-FFF2-40B4-BE49-F238E27FC236}">
                <a16:creationId xmlns:a16="http://schemas.microsoft.com/office/drawing/2014/main" id="{106D9805-81CC-8722-3B4F-C9AA30821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740" y="1196752"/>
            <a:ext cx="4680520" cy="468052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D346402-5B25-2562-7AC6-A514D1DA403F}"/>
              </a:ext>
            </a:extLst>
          </p:cNvPr>
          <p:cNvSpPr txBox="1"/>
          <p:nvPr/>
        </p:nvSpPr>
        <p:spPr>
          <a:xfrm>
            <a:off x="7092280" y="5107831"/>
            <a:ext cx="1635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de-DE" sz="3600" b="0" i="0" u="none" strike="noStrike" baseline="0" dirty="0">
              <a:solidFill>
                <a:srgbClr val="000000"/>
              </a:solidFill>
              <a:latin typeface="Dulcian Cond Book Italic"/>
            </a:endParaRPr>
          </a:p>
          <a:p>
            <a:r>
              <a:rPr lang="de-DE" sz="800" b="0" i="1" u="none" strike="noStrike" baseline="0" dirty="0">
                <a:latin typeface="Dulcian Cond Book Italic"/>
              </a:rPr>
              <a:t>© EJW-Weltdienst, Kathrin Geiger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3012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Menschliches Gesicht, Person, Kleidung, Frau enthält.&#10;&#10;KI-generierte Inhalte können fehlerhaft sein.">
            <a:extLst>
              <a:ext uri="{FF2B5EF4-FFF2-40B4-BE49-F238E27FC236}">
                <a16:creationId xmlns:a16="http://schemas.microsoft.com/office/drawing/2014/main" id="{5E0034C4-46E4-462D-ABC0-3A03D7719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411" y="1484784"/>
            <a:ext cx="6552728" cy="436848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C90107F-977B-D277-A108-8241B5C4B9E0}"/>
              </a:ext>
            </a:extLst>
          </p:cNvPr>
          <p:cNvSpPr txBox="1"/>
          <p:nvPr/>
        </p:nvSpPr>
        <p:spPr>
          <a:xfrm>
            <a:off x="7524328" y="5083828"/>
            <a:ext cx="14756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de-DE" sz="3600" b="0" i="0" u="none" strike="noStrike" baseline="0" dirty="0">
              <a:solidFill>
                <a:srgbClr val="000000"/>
              </a:solidFill>
              <a:latin typeface="Dulcian Cond Book Italic"/>
            </a:endParaRPr>
          </a:p>
          <a:p>
            <a:r>
              <a:rPr lang="de-DE" sz="800" b="0" i="1" u="none" strike="noStrike" baseline="0" dirty="0">
                <a:latin typeface="Dulcian Cond Book Italic"/>
              </a:rPr>
              <a:t>© Albrecht </a:t>
            </a:r>
            <a:r>
              <a:rPr lang="de-DE" sz="800" b="0" i="1" u="none" strike="noStrike" baseline="0" dirty="0" err="1">
                <a:latin typeface="Dulcian Cond Book Italic"/>
              </a:rPr>
              <a:t>Ebertshäuser</a:t>
            </a:r>
            <a:r>
              <a:rPr lang="de-DE" sz="800" b="0" i="1" u="none" strike="noStrike" baseline="0" dirty="0">
                <a:latin typeface="Dulcian Cond Book Italic"/>
              </a:rPr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3935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Himmel, draußen, Kleidung, Person enthält.&#10;&#10;KI-generierte Inhalte können fehlerhaft sein.">
            <a:extLst>
              <a:ext uri="{FF2B5EF4-FFF2-40B4-BE49-F238E27FC236}">
                <a16:creationId xmlns:a16="http://schemas.microsoft.com/office/drawing/2014/main" id="{61BCC19E-D7C8-61C5-D05B-71E30A498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513950"/>
            <a:ext cx="6516216" cy="431593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DFC6456-3125-1A5A-1583-7958C029DEEB}"/>
              </a:ext>
            </a:extLst>
          </p:cNvPr>
          <p:cNvSpPr txBox="1"/>
          <p:nvPr/>
        </p:nvSpPr>
        <p:spPr>
          <a:xfrm>
            <a:off x="7955880" y="5060445"/>
            <a:ext cx="1059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de-DE" sz="3600" b="0" i="0" u="none" strike="noStrike" baseline="0" dirty="0">
              <a:solidFill>
                <a:srgbClr val="000000"/>
              </a:solidFill>
              <a:latin typeface="Dulcian Cond Book Italic"/>
            </a:endParaRPr>
          </a:p>
          <a:p>
            <a:r>
              <a:rPr lang="de-DE" sz="800" b="0" i="1" u="none" strike="noStrike" baseline="0" dirty="0">
                <a:latin typeface="Dulcian Cond Book Italic"/>
              </a:rPr>
              <a:t>© Krojer/</a:t>
            </a:r>
            <a:r>
              <a:rPr lang="de-DE" sz="800" b="0" i="1" u="none" strike="noStrike" baseline="0" dirty="0" err="1">
                <a:latin typeface="Dulcian Cond Book Italic"/>
              </a:rPr>
              <a:t>misereor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9500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Himmel, draußen, Gebäude, Haus enthält.&#10;&#10;KI-generierte Inhalte können fehlerhaft sein.">
            <a:extLst>
              <a:ext uri="{FF2B5EF4-FFF2-40B4-BE49-F238E27FC236}">
                <a16:creationId xmlns:a16="http://schemas.microsoft.com/office/drawing/2014/main" id="{DB67CFDA-9FE0-CEAD-56E0-E4AB49B60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104" y="1287497"/>
            <a:ext cx="6695256" cy="446350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3F58FFF-993F-AD56-EC57-3E5196AC1167}"/>
              </a:ext>
            </a:extLst>
          </p:cNvPr>
          <p:cNvSpPr txBox="1"/>
          <p:nvPr/>
        </p:nvSpPr>
        <p:spPr>
          <a:xfrm>
            <a:off x="7793219" y="4981560"/>
            <a:ext cx="14401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de-DE" sz="3600" b="0" i="0" u="none" strike="noStrike" baseline="0" dirty="0">
              <a:solidFill>
                <a:srgbClr val="000000"/>
              </a:solidFill>
              <a:latin typeface="Dulcian Cond Book Italic"/>
            </a:endParaRPr>
          </a:p>
          <a:p>
            <a:r>
              <a:rPr lang="de-DE" sz="800" b="0" i="1" u="none" strike="noStrike" baseline="0" dirty="0">
                <a:latin typeface="Dulcian Cond Book Italic"/>
              </a:rPr>
              <a:t>© Albrecht Ebertshäuser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9354112"/>
      </p:ext>
    </p:extLst>
  </p:cSld>
  <p:clrMapOvr>
    <a:masterClrMapping/>
  </p:clrMapOvr>
</p:sld>
</file>

<file path=ppt/theme/theme1.xml><?xml version="1.0" encoding="utf-8"?>
<a:theme xmlns:a="http://schemas.openxmlformats.org/drawingml/2006/main" name="WGT 2017 PPT-Master EW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WGT 2017 PPT-Master EW1.pot</Template>
  <TotalTime>0</TotalTime>
  <Words>46</Words>
  <Application>Microsoft Office PowerPoint</Application>
  <PresentationFormat>Bildschirmpräsentation (4:3)</PresentationFormat>
  <Paragraphs>10</Paragraphs>
  <Slides>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9" baseType="lpstr">
      <vt:lpstr>Arial</vt:lpstr>
      <vt:lpstr>Calibri</vt:lpstr>
      <vt:lpstr>Dulcian Cond Book Italic</vt:lpstr>
      <vt:lpstr>WGT 2017 PPT-Master EW1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LS</dc:creator>
  <cp:lastModifiedBy>Irina Janda</cp:lastModifiedBy>
  <cp:revision>108</cp:revision>
  <dcterms:created xsi:type="dcterms:W3CDTF">2014-08-04T12:53:04Z</dcterms:created>
  <dcterms:modified xsi:type="dcterms:W3CDTF">2026-02-09T10:10:35Z</dcterms:modified>
</cp:coreProperties>
</file>